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2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5" r:id="rId15"/>
    <p:sldId id="269" r:id="rId16"/>
    <p:sldId id="276" r:id="rId17"/>
    <p:sldId id="278" r:id="rId18"/>
    <p:sldId id="284" r:id="rId19"/>
    <p:sldId id="279" r:id="rId20"/>
    <p:sldId id="281" r:id="rId21"/>
    <p:sldId id="282" r:id="rId22"/>
    <p:sldId id="311" r:id="rId23"/>
    <p:sldId id="312" r:id="rId24"/>
    <p:sldId id="313" r:id="rId25"/>
    <p:sldId id="314" r:id="rId26"/>
    <p:sldId id="310" r:id="rId27"/>
    <p:sldId id="308" r:id="rId28"/>
    <p:sldId id="309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268" r:id="rId46"/>
    <p:sldId id="267" r:id="rId47"/>
    <p:sldId id="264" r:id="rId48"/>
    <p:sldId id="263" r:id="rId49"/>
    <p:sldId id="258" r:id="rId50"/>
    <p:sldId id="259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296" autoAdjust="0"/>
  </p:normalViewPr>
  <p:slideViewPr>
    <p:cSldViewPr snapToGrid="0">
      <p:cViewPr varScale="1">
        <p:scale>
          <a:sx n="53" d="100"/>
          <a:sy n="53" d="100"/>
        </p:scale>
        <p:origin x="139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07/01/2025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General overview of the structure, linear controller so based on </a:t>
            </a:r>
            <a:r>
              <a:rPr lang="it-IT" dirty="0" err="1"/>
              <a:t>Eigs</a:t>
            </a:r>
            <a:r>
              <a:rPr lang="it-IT" dirty="0"/>
              <a:t> </a:t>
            </a:r>
            <a:r>
              <a:rPr lang="it-IT" dirty="0" err="1"/>
              <a:t>allocation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Sigma linear </a:t>
            </a:r>
            <a:r>
              <a:rPr lang="it-IT" dirty="0" err="1"/>
              <a:t>asymp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we</a:t>
            </a:r>
            <a:r>
              <a:rPr lang="it-IT" dirty="0">
                <a:sym typeface="Wingdings" panose="05000000000000000000" pitchFamily="2" charset="2"/>
              </a:rPr>
              <a:t> can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conclude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Sigma NL </a:t>
            </a:r>
            <a:r>
              <a:rPr lang="it-IT" dirty="0" err="1">
                <a:sym typeface="Wingdings" panose="05000000000000000000" pitchFamily="2" charset="2"/>
              </a:rPr>
              <a:t>loc</a:t>
            </a:r>
            <a:r>
              <a:rPr lang="it-IT" dirty="0">
                <a:sym typeface="Wingdings" panose="05000000000000000000" pitchFamily="2" charset="2"/>
              </a:rPr>
              <a:t> AS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K2 (system) TV, but we do have convergence property cause we are doing rectilinear and semicircular motions so someway we are covered by good convergence properties</a:t>
            </a:r>
          </a:p>
          <a:p>
            <a:endParaRPr lang="it-IT" sz="1200" dirty="0">
              <a:cs typeface="Arial"/>
            </a:endParaRPr>
          </a:p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1/7/2025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1.wdp"/><Relationship Id="rId7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7" y="1546846"/>
            <a:ext cx="361335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D5B50-82B8-15E6-ACFE-9F0B6AF9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15" y="2969538"/>
            <a:ext cx="6978655" cy="227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52" y="5494404"/>
            <a:ext cx="370522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52" y="6070181"/>
            <a:ext cx="6457950" cy="49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B5327-ADE8-534E-C883-12B439D95ED9}"/>
              </a:ext>
            </a:extLst>
          </p:cNvPr>
          <p:cNvSpPr txBox="1"/>
          <p:nvPr/>
        </p:nvSpPr>
        <p:spPr>
          <a:xfrm>
            <a:off x="4038784" y="4773665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Edot</a:t>
            </a:r>
            <a:r>
              <a:rPr lang="it-IT" dirty="0"/>
              <a:t> = A *e </a:t>
            </a:r>
            <a:r>
              <a:rPr lang="it-IT" dirty="0" err="1"/>
              <a:t>e</a:t>
            </a:r>
            <a:r>
              <a:rPr lang="it-IT" dirty="0"/>
              <a:t> mettere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C911E-683E-DBF9-4138-15A77CA8C5A9}"/>
              </a:ext>
            </a:extLst>
          </p:cNvPr>
          <p:cNvSpPr txBox="1"/>
          <p:nvPr/>
        </p:nvSpPr>
        <p:spPr>
          <a:xfrm>
            <a:off x="2803611" y="4324850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Epsilon </a:t>
            </a:r>
            <a:r>
              <a:rPr lang="it-IT" dirty="0" err="1"/>
              <a:t>between</a:t>
            </a:r>
            <a:r>
              <a:rPr lang="it-IT" dirty="0"/>
              <a:t> 0 and 1 , a &gt;0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6AB936-903C-F7C9-37B9-B3561859924C}"/>
              </a:ext>
            </a:extLst>
          </p:cNvPr>
          <p:cNvSpPr txBox="1"/>
          <p:nvPr/>
        </p:nvSpPr>
        <p:spPr>
          <a:xfrm>
            <a:off x="447945" y="23812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Put controller </a:t>
            </a:r>
            <a:r>
              <a:rPr lang="it-IT" dirty="0" err="1"/>
              <a:t>formulas</a:t>
            </a:r>
            <a:r>
              <a:rPr lang="it-IT" dirty="0"/>
              <a:t> , u1 u2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512"/>
            <a:ext cx="6096000" cy="3166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5512"/>
            <a:ext cx="6040386" cy="31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41929"/>
            <a:ext cx="74331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Control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2" y="2085975"/>
            <a:ext cx="11877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96" y="2174610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DAC3B-8FC6-F7C1-6882-0C988B6E1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96" y="4365329"/>
            <a:ext cx="6056290" cy="189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86813-17C7-E876-0858-E83983F9CADB}"/>
              </a:ext>
            </a:extLst>
          </p:cNvPr>
          <p:cNvSpPr txBox="1"/>
          <p:nvPr/>
        </p:nvSpPr>
        <p:spPr>
          <a:xfrm>
            <a:off x="4572000" y="2849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Lyap</a:t>
            </a:r>
            <a:r>
              <a:rPr lang="it-IT" dirty="0"/>
              <a:t> </a:t>
            </a:r>
            <a:r>
              <a:rPr lang="it-IT" dirty="0" err="1"/>
              <a:t>arguments</a:t>
            </a:r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CBED3-1C92-0426-CF78-0BA7896F8F3F}"/>
              </a:ext>
            </a:extLst>
          </p:cNvPr>
          <p:cNvSpPr txBox="1"/>
          <p:nvPr/>
        </p:nvSpPr>
        <p:spPr>
          <a:xfrm>
            <a:off x="4043369" y="37499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Epsilon tra 0 e 1 , b &gt;0 , legame b 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EC0E30-7349-0326-5F8A-D544FEFDBE7F}"/>
              </a:ext>
            </a:extLst>
          </p:cNvPr>
          <p:cNvSpPr txBox="1"/>
          <p:nvPr/>
        </p:nvSpPr>
        <p:spPr>
          <a:xfrm>
            <a:off x="3493441" y="17379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Put controller </a:t>
            </a:r>
            <a:r>
              <a:rPr lang="it-IT" dirty="0" err="1"/>
              <a:t>formulas</a:t>
            </a:r>
            <a:r>
              <a:rPr lang="it-IT" dirty="0"/>
              <a:t> , u1 u2</a:t>
            </a:r>
          </a:p>
        </p:txBody>
      </p: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2807"/>
            <a:ext cx="6096000" cy="3203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3912"/>
            <a:ext cx="6096000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652642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DAFCBC-63E7-3709-3C06-370C45B407D8}"/>
              </a:ext>
            </a:extLst>
          </p:cNvPr>
          <p:cNvSpPr txBox="1"/>
          <p:nvPr/>
        </p:nvSpPr>
        <p:spPr>
          <a:xfrm>
            <a:off x="6753726" y="1957137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dirty="0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Output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E86BB-0159-0278-5925-B9D062237D08}"/>
              </a:ext>
            </a:extLst>
          </p:cNvPr>
          <p:cNvSpPr txBox="1"/>
          <p:nvPr/>
        </p:nvSpPr>
        <p:spPr>
          <a:xfrm>
            <a:off x="6753726" y="1957137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753726" y="1957137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BD94C6-4E70-A36F-8F8D-0310F553CFF3}"/>
              </a:ext>
            </a:extLst>
          </p:cNvPr>
          <p:cNvSpPr txBox="1"/>
          <p:nvPr/>
        </p:nvSpPr>
        <p:spPr>
          <a:xfrm>
            <a:off x="2486526" y="1892969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7121E6-DC29-35E9-E836-BBA52290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AA8BFA-045A-35C9-82FC-3F0F2169C7A6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DD7EE-1B8F-8D2C-3C4A-69D8B6CD41D7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18956B-0406-FE48-B044-0FDDE34EC1C3}"/>
              </a:ext>
            </a:extLst>
          </p:cNvPr>
          <p:cNvSpPr txBox="1"/>
          <p:nvPr/>
        </p:nvSpPr>
        <p:spPr>
          <a:xfrm>
            <a:off x="5406189" y="3189418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Put video with </a:t>
            </a:r>
            <a:r>
              <a:rPr lang="it-IT" dirty="0" err="1"/>
              <a:t>this</a:t>
            </a:r>
            <a:r>
              <a:rPr lang="it-IT" dirty="0"/>
              <a:t> new gains</a:t>
            </a:r>
          </a:p>
        </p:txBody>
      </p:sp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4" y="125164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3" y="4182508"/>
            <a:ext cx="5272388" cy="25978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46FC48-312B-96D4-2CE1-99618B17A07D}"/>
              </a:ext>
            </a:extLst>
          </p:cNvPr>
          <p:cNvSpPr txBox="1"/>
          <p:nvPr/>
        </p:nvSpPr>
        <p:spPr>
          <a:xfrm>
            <a:off x="1524000" y="1491916"/>
            <a:ext cx="1524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1/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0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547" y="1251641"/>
            <a:ext cx="5272388" cy="2686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240831-5E70-B95F-A4B9-774B852AF4C9}"/>
              </a:ext>
            </a:extLst>
          </p:cNvPr>
          <p:cNvSpPr txBox="1"/>
          <p:nvPr/>
        </p:nvSpPr>
        <p:spPr>
          <a:xfrm>
            <a:off x="6727395" y="1491916"/>
            <a:ext cx="184484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 = 2/</a:t>
            </a:r>
            <a:r>
              <a:rPr lang="it-IT" dirty="0" err="1"/>
              <a:t>sqrt</a:t>
            </a:r>
            <a:r>
              <a:rPr lang="it-IT" dirty="0"/>
              <a:t>(2)</a:t>
            </a:r>
          </a:p>
          <a:p>
            <a:r>
              <a:rPr lang="it-IT" dirty="0"/>
              <a:t>B=1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AD402-F250-8C08-D975-A2148BA90AA2}"/>
              </a:ext>
            </a:extLst>
          </p:cNvPr>
          <p:cNvSpPr txBox="1"/>
          <p:nvPr/>
        </p:nvSpPr>
        <p:spPr>
          <a:xfrm>
            <a:off x="96253" y="303195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aggressive , more </a:t>
            </a:r>
            <a:r>
              <a:rPr lang="it-IT" dirty="0" err="1"/>
              <a:t>reactive</a:t>
            </a:r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895758-FED3-034D-997A-0DC34870445E}"/>
              </a:ext>
            </a:extLst>
          </p:cNvPr>
          <p:cNvSpPr txBox="1"/>
          <p:nvPr/>
        </p:nvSpPr>
        <p:spPr>
          <a:xfrm>
            <a:off x="6665274" y="2853536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less</a:t>
            </a:r>
            <a:r>
              <a:rPr lang="it-IT" dirty="0"/>
              <a:t> aggressive ,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reactive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more </a:t>
            </a:r>
            <a:r>
              <a:rPr lang="it-IT" dirty="0" err="1"/>
              <a:t>stable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F47EA-2527-BAA8-E95A-E544C7A9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63BB491-37CD-4597-AED6-BC6841F36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16EFE7-5A78-BBC8-E2EC-748A76D6C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0" y="1290356"/>
            <a:ext cx="5203395" cy="2597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A2E1EF-7E07-26EA-7D4C-1BFEDA241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51" y="1251641"/>
            <a:ext cx="5203395" cy="26365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EFE42A-7648-D93A-0554-E4FA8BEDC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2" y="4182507"/>
            <a:ext cx="5256883" cy="2597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1228D2-4129-EBCB-72E9-45B7355D8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82508"/>
            <a:ext cx="5272388" cy="25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1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B50E99-649F-6E4A-71C5-CF7E731F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" y="317328"/>
            <a:ext cx="5944007" cy="296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FE30C2-F709-F744-77EC-6F4FC6D20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8237"/>
            <a:ext cx="5933872" cy="300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CF0A3-3310-EC17-7B83-B5C0210B5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" y="3523990"/>
            <a:ext cx="6005106" cy="2967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D20928-4271-3883-228B-FD149B551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37" y="3527876"/>
            <a:ext cx="6014935" cy="29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386473" cy="411133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5977457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described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state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Control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39" y="2100262"/>
            <a:ext cx="118586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</TotalTime>
  <Words>880</Words>
  <Application>Microsoft Office PowerPoint</Application>
  <PresentationFormat>Widescreen</PresentationFormat>
  <Paragraphs>115</Paragraphs>
  <Slides>50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Control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Video</vt:lpstr>
      <vt:lpstr>PowerPoint Presentation</vt:lpstr>
      <vt:lpstr>PowerPoint Presentation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451</cp:revision>
  <dcterms:created xsi:type="dcterms:W3CDTF">2023-05-17T11:15:50Z</dcterms:created>
  <dcterms:modified xsi:type="dcterms:W3CDTF">2025-01-07T21:56:57Z</dcterms:modified>
</cp:coreProperties>
</file>